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136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2801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5402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5005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7362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271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855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190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0926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366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679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2437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5157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0404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4906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2219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82B75-8A08-4132-B99D-2827695D982B}" type="datetimeFigureOut">
              <a:rPr lang="bg-BG" smtClean="0"/>
              <a:t>10.12.2023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B8CE042-5A1F-4C3F-9981-19D2384ED3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5789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719316"/>
          </a:xfrm>
        </p:spPr>
        <p:txBody>
          <a:bodyPr>
            <a:normAutofit fontScale="90000"/>
          </a:bodyPr>
          <a:lstStyle/>
          <a:p>
            <a:r>
              <a:rPr lang="bg-BG" smtClean="0"/>
              <a:t>Транспозиционна матрица</a:t>
            </a:r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68" y="2524260"/>
            <a:ext cx="10629305" cy="1777284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6171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mtClean="0"/>
              <a:t>Примери</a:t>
            </a:r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31" y="2028823"/>
            <a:ext cx="10545369" cy="397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6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mtClean="0"/>
              <a:t>Свойства</a:t>
            </a:r>
            <a:endParaRPr lang="bg-B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906" y="1305998"/>
            <a:ext cx="10214889" cy="50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29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Транспозиционна матрица с взаимно ортогонални редове (Trs матрица)</a:t>
            </a:r>
            <a:endParaRPr lang="bg-BG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48" y="1841678"/>
            <a:ext cx="11318496" cy="325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8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Пример за получаване на Trs(X) матрица</a:t>
            </a:r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40" y="1357311"/>
            <a:ext cx="10927936" cy="522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Пример за получаване на Trs(X) матрица</a:t>
            </a:r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40" y="1357311"/>
            <a:ext cx="10927936" cy="522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8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690688"/>
            <a:ext cx="1073990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smtClean="0"/>
              <a:t>Външни препратки</a:t>
            </a:r>
          </a:p>
          <a:p>
            <a:r>
              <a:rPr lang="en-US" smtClean="0"/>
              <a:t>http://article.sapub.org/10.5923.j.ajcam.20190904.03.html</a:t>
            </a:r>
          </a:p>
          <a:p>
            <a:endParaRPr lang="en-US" smtClean="0"/>
          </a:p>
          <a:p>
            <a:r>
              <a:rPr lang="bg-BG" sz="2000" smtClean="0"/>
              <a:t>Източници</a:t>
            </a:r>
          </a:p>
          <a:p>
            <a:pPr marL="342900" indent="-342900">
              <a:buFont typeface="+mj-lt"/>
              <a:buAutoNum type="arabicPeriod"/>
            </a:pPr>
            <a:r>
              <a:rPr lang="bg-BG" smtClean="0"/>
              <a:t>Константинов, М. М. Елементи на линейната алгебра: Вектори и матрици. С. Университет по архитектура, строителство и геодезия, 2000. с. 300.</a:t>
            </a:r>
          </a:p>
          <a:p>
            <a:pPr marL="342900" indent="-342900">
              <a:buFont typeface="+mj-lt"/>
              <a:buAutoNum type="arabicPeriod"/>
            </a:pPr>
            <a:r>
              <a:rPr lang="en-US" smtClean="0"/>
              <a:t>Harville, D. A. Matrix Algebra from Statistician’s Perspective. Softcover, 1997.</a:t>
            </a:r>
          </a:p>
          <a:p>
            <a:pPr marL="342900" indent="-342900">
              <a:buFont typeface="+mj-lt"/>
              <a:buAutoNum type="arabicPeriod"/>
            </a:pPr>
            <a:r>
              <a:rPr lang="bg-BG" smtClean="0"/>
              <a:t>Курош, А. Г. Курс Высшей алгебры. </a:t>
            </a:r>
            <a:r>
              <a:rPr lang="en-US" smtClean="0"/>
              <a:t>M. </a:t>
            </a:r>
            <a:r>
              <a:rPr lang="bg-BG" smtClean="0"/>
              <a:t>Наука, 1975. с. 431.</a:t>
            </a:r>
          </a:p>
          <a:p>
            <a:pPr marL="342900" indent="-342900">
              <a:buFont typeface="+mj-lt"/>
              <a:buAutoNum type="arabicPeriod"/>
            </a:pPr>
            <a:r>
              <a:rPr lang="en-US" smtClean="0"/>
              <a:t>Zhelezov, O. I. Determination of a Special Case of Symmetric Matrices and Their Applications. Current Topics on Mathematics and Computer Science Vol. 6, 29–45, 2021. ISBN 978-93-91473-89-1.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438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</TotalTime>
  <Words>137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Транспозиционна матрица</vt:lpstr>
      <vt:lpstr>Примери</vt:lpstr>
      <vt:lpstr>Свойства</vt:lpstr>
      <vt:lpstr>Транспозиционна матрица с взаимно ортогонални редове (Trs матрица)</vt:lpstr>
      <vt:lpstr>Пример за получаване на Trs(X) матрица</vt:lpstr>
      <vt:lpstr>Пример за получаване на Trs(X) матрица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Транспозиционна матрица</dc:title>
  <dc:creator>ognyanz</dc:creator>
  <cp:lastModifiedBy>ognyanz</cp:lastModifiedBy>
  <cp:revision>8</cp:revision>
  <dcterms:created xsi:type="dcterms:W3CDTF">2023-12-10T13:50:55Z</dcterms:created>
  <dcterms:modified xsi:type="dcterms:W3CDTF">2023-12-10T15:57:24Z</dcterms:modified>
</cp:coreProperties>
</file>